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rchives.marylandpublicschools.org/msde/divisions/instruction/CompHeal.htm" TargetMode="External"/><Relationship Id="rId13" Type="http://schemas.openxmlformats.org/officeDocument/2006/relationships/hyperlink" Target="http://mdmassp.org/index.php?bypassCookie=1" TargetMode="External"/><Relationship Id="rId3" Type="http://schemas.openxmlformats.org/officeDocument/2006/relationships/hyperlink" Target="mailto:Deborah.grinnage-pulley@maryland.gov" TargetMode="External"/><Relationship Id="rId7" Type="http://schemas.openxmlformats.org/officeDocument/2006/relationships/hyperlink" Target="http://archives.marylandpublicschools.org/msde/programs/take15physical/websites.html" TargetMode="External"/><Relationship Id="rId12" Type="http://schemas.openxmlformats.org/officeDocument/2006/relationships/hyperlink" Target="http://maesp.org/index.php?bypassCookie=1" TargetMode="External"/><Relationship Id="rId2" Type="http://schemas.openxmlformats.org/officeDocument/2006/relationships/hyperlink" Target="mailto:christopher.hersl@maryland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marylandpublicschools.org/Pages/default.aspx" TargetMode="External"/><Relationship Id="rId11" Type="http://schemas.openxmlformats.org/officeDocument/2006/relationships/hyperlink" Target="http://www.pssam.net/" TargetMode="External"/><Relationship Id="rId5" Type="http://schemas.openxmlformats.org/officeDocument/2006/relationships/hyperlink" Target="http://www.marylandpublicschools.org/about/Pages/DAPI/ESSA/index.aspx" TargetMode="External"/><Relationship Id="rId15" Type="http://schemas.openxmlformats.org/officeDocument/2006/relationships/image" Target="../media/image25.png"/><Relationship Id="rId10" Type="http://schemas.openxmlformats.org/officeDocument/2006/relationships/hyperlink" Target="http://www.mdpta.org/" TargetMode="External"/><Relationship Id="rId4" Type="http://schemas.openxmlformats.org/officeDocument/2006/relationships/hyperlink" Target="mailto:adelline.ntatin@maryland.gov" TargetMode="External"/><Relationship Id="rId9" Type="http://schemas.openxmlformats.org/officeDocument/2006/relationships/hyperlink" Target="http://www.ccsso.org/Who_We_Are/Meet_the_Chiefs.html?State=Maryland%20Department%20of%20Education" TargetMode="External"/><Relationship Id="rId14" Type="http://schemas.openxmlformats.org/officeDocument/2006/relationships/hyperlink" Target="http://governor.maryland.gov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MARYLAND!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3051" r="21041" b="45221"/>
          <a:stretch/>
        </p:blipFill>
        <p:spPr bwMode="auto">
          <a:xfrm>
            <a:off x="1035422" y="1"/>
            <a:ext cx="10085296" cy="321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9338" r="53858" b="9008"/>
          <a:stretch/>
        </p:blipFill>
        <p:spPr bwMode="auto">
          <a:xfrm>
            <a:off x="3321424" y="2918012"/>
            <a:ext cx="5136776" cy="37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t="17095" r="53755" b="61397"/>
          <a:stretch/>
        </p:blipFill>
        <p:spPr bwMode="auto">
          <a:xfrm>
            <a:off x="121024" y="3590364"/>
            <a:ext cx="3133165" cy="15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Maryland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4700" y="4559299"/>
            <a:ext cx="346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362" t="6887" r="72652" b="89385"/>
          <a:stretch/>
        </p:blipFill>
        <p:spPr>
          <a:xfrm>
            <a:off x="3192566" y="2184387"/>
            <a:ext cx="5502548" cy="12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-3758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Maryland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23910"/>
            <a:ext cx="8499857" cy="48845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Chris Hersl</a:t>
            </a:r>
            <a:r>
              <a:rPr lang="en-US" sz="2000" dirty="0"/>
              <a:t>, Dept of Ed HPE Specialist, 410-767-0327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Deborah Grinnage-Pulley</a:t>
            </a:r>
            <a:r>
              <a:rPr lang="en-US" sz="2000" dirty="0"/>
              <a:t>, Dept of Ed HPE Specialist, 410-767-0327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Adelline Ntatin</a:t>
            </a:r>
            <a:r>
              <a:rPr lang="en-US" sz="2000" dirty="0"/>
              <a:t>, Dept of Health PA Specialist, 410-767-2623 </a:t>
            </a:r>
          </a:p>
          <a:p>
            <a:r>
              <a:rPr lang="en-US" sz="2400" dirty="0"/>
              <a:t>Maryland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Maryland State Department of Education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br>
              <a:rPr lang="en-US" sz="2000" b="1" dirty="0"/>
            </a:br>
            <a:r>
              <a:rPr lang="en-US" sz="2000" b="1" u="sng" dirty="0">
                <a:hlinkClick r:id="rId8"/>
              </a:rPr>
              <a:t>Department of Education, Health Education</a:t>
            </a:r>
            <a:r>
              <a:rPr lang="en-US" sz="2000" dirty="0"/>
              <a:t> </a:t>
            </a:r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9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Maryland PTA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Maryland Public School Superintendents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Maryland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3"/>
              </a:rPr>
              <a:t>Maryland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4"/>
              </a:rPr>
              <a:t>Governor Larry Hogan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1278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Maryland AHPERD Advocates for YOU!</vt:lpstr>
      <vt:lpstr>Maryland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164</cp:revision>
  <dcterms:created xsi:type="dcterms:W3CDTF">2015-10-25T21:50:48Z</dcterms:created>
  <dcterms:modified xsi:type="dcterms:W3CDTF">2017-06-15T15:16:57Z</dcterms:modified>
</cp:coreProperties>
</file>